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A7XwRXTGQdgPDL4xFmu648TOY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20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2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4" name="Google Shape;54;p15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6" name="Google Shape;56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6735100" y="609600"/>
            <a:ext cx="4798200" cy="246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HIGH SCHOOL BARBERING</a:t>
            </a:r>
            <a:endParaRPr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6735100" y="3383350"/>
            <a:ext cx="51549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O’Neil Curtis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Line4Line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O’Neil’s Barber &amp; Beauty Salon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449 N. Acadian, Baton Rouge, LA 70806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225/954-7771</a:t>
            </a:r>
            <a:endParaRPr/>
          </a:p>
        </p:txBody>
      </p:sp>
      <p:pic>
        <p:nvPicPr>
          <p:cNvPr descr="A group of people around a person's head&#10;&#10;Description automatically generated" id="130" name="Google Shape;130;p1"/>
          <p:cNvPicPr preferRelativeResize="0"/>
          <p:nvPr/>
        </p:nvPicPr>
        <p:blipFill rotWithShape="1">
          <a:blip r:embed="rId4">
            <a:alphaModFix/>
          </a:blip>
          <a:srcRect b="-3" l="1943" r="24791" t="0"/>
          <a:stretch/>
        </p:blipFill>
        <p:spPr>
          <a:xfrm>
            <a:off x="633999" y="636640"/>
            <a:ext cx="5462001" cy="5591541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1141425" y="264725"/>
            <a:ext cx="6038700" cy="17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ABOUT THE PROGRAM</a:t>
            </a:r>
            <a:endParaRPr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553525" y="1654075"/>
            <a:ext cx="62964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-1841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600"/>
          </a:p>
          <a:p>
            <a:pPr indent="-281781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100000"/>
              <a:buChar char="•"/>
            </a:pPr>
            <a:r>
              <a:rPr lang="en-US" sz="2460"/>
              <a:t>O’Neil Curtis is a graduate of Glen Oaks High. He is Successful small business owner, master barber, nonprofit director,  and community mentor.</a:t>
            </a:r>
            <a:endParaRPr sz="2460"/>
          </a:p>
          <a:p>
            <a:pPr indent="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sz="2460"/>
          </a:p>
          <a:p>
            <a:pPr indent="-281781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100000"/>
              <a:buChar char="•"/>
            </a:pPr>
            <a:r>
              <a:rPr lang="en-US" sz="2460"/>
              <a:t>O’Neil is  a licensed Master Barber  and Licensed instructor with over 20 years of experience teaching teen and adults, and providing apprenticeships. So far, he has placed 23 students into successful careers.</a:t>
            </a:r>
            <a:endParaRPr sz="2460"/>
          </a:p>
          <a:p>
            <a:pPr indent="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sz="2460"/>
          </a:p>
          <a:p>
            <a:pPr indent="-281781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100000"/>
              <a:buChar char="•"/>
            </a:pPr>
            <a:r>
              <a:rPr lang="en-US" sz="2460"/>
              <a:t>Line4Line is a youth development nonprofit focused on literacy and youth development. </a:t>
            </a:r>
            <a:endParaRPr sz="2460"/>
          </a:p>
          <a:p>
            <a:pPr indent="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sz="2460"/>
          </a:p>
          <a:p>
            <a:pPr indent="-281781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100000"/>
              <a:buChar char="•"/>
            </a:pPr>
            <a:r>
              <a:rPr lang="en-US" sz="2460"/>
              <a:t>High School Barbering started in 2020 at Capitol High and was a great success with students and staff. Over the past three years we  have taught over 250 students. Program partners include:   Capitol High; Thrive Academy; Louisiana National Guard Youth Challenge Program. </a:t>
            </a:r>
            <a:endParaRPr sz="2460"/>
          </a:p>
          <a:p>
            <a:pPr indent="0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sz="2460"/>
          </a:p>
          <a:p>
            <a:pPr indent="-281781" lvl="0" marL="285750" rtl="0" algn="l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ct val="100000"/>
              <a:buChar char="•"/>
            </a:pPr>
            <a:r>
              <a:rPr lang="en-US" sz="2460"/>
              <a:t>Our program combines Direct instruction, Hands on Learning, Practical Life and Work skills.</a:t>
            </a:r>
            <a:endParaRPr sz="2460"/>
          </a:p>
        </p:txBody>
      </p:sp>
      <p:sp>
        <p:nvSpPr>
          <p:cNvPr id="137" name="Google Shape;137;p2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19894" l="0" r="0" t="19893"/>
          <a:stretch/>
        </p:blipFill>
        <p:spPr>
          <a:xfrm>
            <a:off x="8453104" y="5216095"/>
            <a:ext cx="1935001" cy="11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">
            <a:alphaModFix/>
          </a:blip>
          <a:srcRect b="-2410" l="-6407" r="-6407" t="2410"/>
          <a:stretch/>
        </p:blipFill>
        <p:spPr>
          <a:xfrm>
            <a:off x="7869600" y="72600"/>
            <a:ext cx="4064676" cy="66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6420465" y="609600"/>
            <a:ext cx="5122606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GOALS AND OBJECTIVES</a:t>
            </a:r>
            <a:endParaRPr/>
          </a:p>
        </p:txBody>
      </p:sp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6420475" y="2008800"/>
            <a:ext cx="5499000" cy="3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 introduce students to the art and business of barbering through hands on learning and relatable mentoring.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 teach a Lucrative vocation that can lead to a lifelong career.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 introduce students to practical entrepreneurship and business skills.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To increase student’s academic motivation </a:t>
            </a:r>
            <a:endParaRPr/>
          </a:p>
          <a:p>
            <a:pPr indent="-2730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empower students as successful learners</a:t>
            </a:r>
            <a:endParaRPr/>
          </a:p>
          <a:p>
            <a:pPr indent="-2730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provide scholarships to support continued barber education</a:t>
            </a:r>
            <a:endParaRPr/>
          </a:p>
          <a:p>
            <a:pPr indent="-2730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</a:t>
            </a:r>
            <a:r>
              <a:rPr lang="en-US"/>
              <a:t>provide paid apprenticeships.</a:t>
            </a:r>
            <a:endParaRPr/>
          </a:p>
          <a:p>
            <a:pPr indent="-2730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provide mentoring resources  and support.</a:t>
            </a:r>
            <a:endParaRPr/>
          </a:p>
        </p:txBody>
      </p:sp>
      <p:pic>
        <p:nvPicPr>
          <p:cNvPr descr="A person cutting a person's hair&#10;&#10;Description automatically generated" id="146" name="Google Shape;146;p3"/>
          <p:cNvPicPr preferRelativeResize="0"/>
          <p:nvPr/>
        </p:nvPicPr>
        <p:blipFill rotWithShape="1">
          <a:blip r:embed="rId4">
            <a:alphaModFix/>
          </a:blip>
          <a:srcRect b="8265" l="0" r="-2" t="13384"/>
          <a:stretch/>
        </p:blipFill>
        <p:spPr>
          <a:xfrm>
            <a:off x="648929" y="889925"/>
            <a:ext cx="5395757" cy="5078150"/>
          </a:xfrm>
          <a:prstGeom prst="roundRect">
            <a:avLst>
              <a:gd fmla="val 3517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669851" y="1430179"/>
            <a:ext cx="3029313" cy="3675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OVERVIEW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4069971" y="0"/>
            <a:ext cx="0" cy="6858000"/>
          </a:xfrm>
          <a:prstGeom prst="straightConnector1">
            <a:avLst/>
          </a:prstGeom>
          <a:solidFill>
            <a:srgbClr val="FFFFFF"/>
          </a:solidFill>
          <a:ln cap="flat" cmpd="sng" w="38100">
            <a:solidFill>
              <a:srgbClr val="363D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4"/>
          <p:cNvSpPr/>
          <p:nvPr/>
        </p:nvSpPr>
        <p:spPr>
          <a:xfrm flipH="1" rot="5400000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282D3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5073350" y="1187440"/>
            <a:ext cx="6654000" cy="4870989"/>
            <a:chOff x="0" y="2248"/>
            <a:chExt cx="6654000" cy="4870989"/>
          </a:xfrm>
        </p:grpSpPr>
        <p:cxnSp>
          <p:nvCxnSpPr>
            <p:cNvPr id="156" name="Google Shape;156;p4"/>
            <p:cNvCxnSpPr/>
            <p:nvPr/>
          </p:nvCxnSpPr>
          <p:spPr>
            <a:xfrm>
              <a:off x="0" y="2248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C8C8B2"/>
                </a:gs>
                <a:gs pos="100000">
                  <a:srgbClr val="99997A"/>
                </a:gs>
              </a:gsLst>
              <a:lin ang="5400000" scaled="0"/>
            </a:gradFill>
            <a:ln cap="rnd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7" name="Google Shape;157;p4"/>
            <p:cNvSpPr/>
            <p:nvPr/>
          </p:nvSpPr>
          <p:spPr>
            <a:xfrm>
              <a:off x="0" y="2248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0" y="2248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curriculum introduces students to barbering skills and entrepreneurship through hands on learning.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/>
            </a:p>
          </p:txBody>
        </p:sp>
        <p:cxnSp>
          <p:nvCxnSpPr>
            <p:cNvPr id="159" name="Google Shape;159;p4"/>
            <p:cNvCxnSpPr/>
            <p:nvPr/>
          </p:nvCxnSpPr>
          <p:spPr>
            <a:xfrm>
              <a:off x="0" y="769143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DFD496"/>
                </a:gs>
                <a:gs pos="100000">
                  <a:srgbClr val="BAAC54"/>
                </a:gs>
              </a:gsLst>
              <a:lin ang="5400000" scaled="0"/>
            </a:gradFill>
            <a:ln cap="rnd" cmpd="sng" w="9525">
              <a:solidFill>
                <a:srgbClr val="DACE8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4"/>
            <p:cNvSpPr/>
            <p:nvPr/>
          </p:nvSpPr>
          <p:spPr>
            <a:xfrm>
              <a:off x="0" y="769143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0" y="769143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O’Ne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l’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 role as a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relatable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mentor, 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successful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business  owner, entrepreneur and master barber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combined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with his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genuine rapport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engages young people in learning .</a:t>
              </a:r>
              <a:endParaRPr/>
            </a:p>
          </p:txBody>
        </p:sp>
        <p:cxnSp>
          <p:nvCxnSpPr>
            <p:cNvPr id="162" name="Google Shape;162;p4"/>
            <p:cNvCxnSpPr/>
            <p:nvPr/>
          </p:nvCxnSpPr>
          <p:spPr>
            <a:xfrm>
              <a:off x="0" y="1536038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E9C674"/>
                </a:gs>
                <a:gs pos="100000">
                  <a:srgbClr val="C89C31"/>
                </a:gs>
              </a:gsLst>
              <a:lin ang="5400000" scaled="0"/>
            </a:gradFill>
            <a:ln cap="rnd" cmpd="sng" w="9525">
              <a:solidFill>
                <a:srgbClr val="E7BF5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3" name="Google Shape;163;p4"/>
            <p:cNvSpPr/>
            <p:nvPr/>
          </p:nvSpPr>
          <p:spPr>
            <a:xfrm>
              <a:off x="0" y="2112463"/>
              <a:ext cx="6046200" cy="7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0" y="1651283"/>
              <a:ext cx="6654000" cy="54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suited to male and female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students.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5" name="Google Shape;165;p4"/>
            <p:cNvCxnSpPr/>
            <p:nvPr/>
          </p:nvCxnSpPr>
          <p:spPr>
            <a:xfrm>
              <a:off x="0" y="2302932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E9A958"/>
                </a:gs>
                <a:gs pos="100000">
                  <a:srgbClr val="B77B25"/>
                </a:gs>
              </a:gsLst>
              <a:lin ang="5400000" scaled="0"/>
            </a:gradFill>
            <a:ln cap="rnd" cmpd="sng" w="9525">
              <a:solidFill>
                <a:srgbClr val="E79F3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4"/>
            <p:cNvSpPr/>
            <p:nvPr/>
          </p:nvSpPr>
          <p:spPr>
            <a:xfrm>
              <a:off x="0" y="2302932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0" y="2302932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 model can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be expanded to serve middle school students;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 can be configured into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different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formats.</a:t>
              </a:r>
              <a:endParaRPr/>
            </a:p>
          </p:txBody>
        </p:sp>
        <p:cxnSp>
          <p:nvCxnSpPr>
            <p:cNvPr id="168" name="Google Shape;168;p4"/>
            <p:cNvCxnSpPr/>
            <p:nvPr/>
          </p:nvCxnSpPr>
          <p:spPr>
            <a:xfrm>
              <a:off x="0" y="3069827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D38154"/>
                </a:gs>
                <a:gs pos="100000">
                  <a:srgbClr val="A05727"/>
                </a:gs>
              </a:gsLst>
              <a:lin ang="5400000" scaled="0"/>
            </a:gradFill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9" name="Google Shape;169;p4"/>
            <p:cNvSpPr/>
            <p:nvPr/>
          </p:nvSpPr>
          <p:spPr>
            <a:xfrm>
              <a:off x="0" y="3069827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0" y="3069827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Instructor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’s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ility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 Mondays, Tuesdays, and Wednesdays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/>
            </a:p>
          </p:txBody>
        </p:sp>
        <p:cxnSp>
          <p:nvCxnSpPr>
            <p:cNvPr id="171" name="Google Shape;171;p4"/>
            <p:cNvCxnSpPr/>
            <p:nvPr/>
          </p:nvCxnSpPr>
          <p:spPr>
            <a:xfrm>
              <a:off x="0" y="3836722"/>
              <a:ext cx="6046132" cy="0"/>
            </a:xfrm>
            <a:prstGeom prst="straightConnector1">
              <a:avLst/>
            </a:prstGeom>
            <a:gradFill>
              <a:gsLst>
                <a:gs pos="0">
                  <a:srgbClr val="C8C8B2"/>
                </a:gs>
                <a:gs pos="100000">
                  <a:srgbClr val="99997A"/>
                </a:gs>
              </a:gsLst>
              <a:lin ang="5400000" scaled="0"/>
            </a:gradFill>
            <a:ln cap="rnd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" name="Google Shape;172;p4"/>
            <p:cNvSpPr/>
            <p:nvPr/>
          </p:nvSpPr>
          <p:spPr>
            <a:xfrm>
              <a:off x="0" y="3836722"/>
              <a:ext cx="6046132" cy="766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0" y="3836737"/>
              <a:ext cx="6046200" cy="103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program is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offered  in a variety of formats to work with your schedule - 1) embedding into the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academic day ; 2) As a regular electiv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e; 3) as </a:t>
              </a: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afterschool </a:t>
              </a:r>
              <a:r>
                <a:rPr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 out of schooloption; 4) as a  special drop in program.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>
            <p:ph type="title"/>
          </p:nvPr>
        </p:nvSpPr>
        <p:spPr>
          <a:xfrm>
            <a:off x="6735099" y="-213851"/>
            <a:ext cx="40020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/>
              <a:t>OUTCOMES</a:t>
            </a:r>
            <a:endParaRPr/>
          </a:p>
        </p:txBody>
      </p:sp>
      <p:sp>
        <p:nvSpPr>
          <p:cNvPr id="179" name="Google Shape;179;p5"/>
          <p:cNvSpPr txBox="1"/>
          <p:nvPr>
            <p:ph idx="1" type="body"/>
          </p:nvPr>
        </p:nvSpPr>
        <p:spPr>
          <a:xfrm>
            <a:off x="6110875" y="1586999"/>
            <a:ext cx="5422500" cy="2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700">
                <a:solidFill>
                  <a:schemeClr val="lt1"/>
                </a:solidFill>
              </a:rPr>
              <a:t>The Ron Brady Scholarship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100"/>
              <a:t>awarded to 3 Capitol high Students in 2023</a:t>
            </a:r>
            <a:endParaRPr sz="2100"/>
          </a:p>
        </p:txBody>
      </p:sp>
      <p:pic>
        <p:nvPicPr>
          <p:cNvPr descr="A person in a graduation cap and gown holding a diploma&#10;&#10;Description automatically generated" id="180" name="Google Shape;180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7061" l="0" r="0" t="0"/>
          <a:stretch/>
        </p:blipFill>
        <p:spPr>
          <a:xfrm>
            <a:off x="7603725" y="3294100"/>
            <a:ext cx="2672100" cy="27645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363D4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50" y="152400"/>
            <a:ext cx="506234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1065214" y="345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sz="4000"/>
              <a:t>Program Cost: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sz="4000"/>
              <a:t>Line4Line’s High School Barbering Program is funded in part by grants and in-kind donations.</a:t>
            </a:r>
            <a:endParaRPr sz="4000"/>
          </a:p>
        </p:txBody>
      </p:sp>
      <p:sp>
        <p:nvSpPr>
          <p:cNvPr id="187" name="Google Shape;187;p6"/>
          <p:cNvSpPr txBox="1"/>
          <p:nvPr>
            <p:ph idx="1" type="body"/>
          </p:nvPr>
        </p:nvSpPr>
        <p:spPr>
          <a:xfrm>
            <a:off x="816300" y="2851275"/>
            <a:ext cx="5279700" cy="3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0099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Line4Line Provides:</a:t>
            </a:r>
            <a:endParaRPr/>
          </a:p>
          <a:p>
            <a:pPr indent="-300990" lvl="1" marL="742950" rtl="0" algn="l">
              <a:spcBef>
                <a:spcPts val="1192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Barber chairs and mirrors</a:t>
            </a:r>
            <a:endParaRPr/>
          </a:p>
          <a:p>
            <a:pPr indent="-300990" lvl="1" marL="742950" rtl="0" algn="l">
              <a:spcBef>
                <a:spcPts val="1192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Instructional tools, clippers, etc.</a:t>
            </a:r>
            <a:endParaRPr/>
          </a:p>
          <a:p>
            <a:pPr indent="-300990" lvl="1" marL="742950" rtl="0" algn="l">
              <a:spcBef>
                <a:spcPts val="1192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scholarships &amp; aprenticeship awarded annually to top students</a:t>
            </a:r>
            <a:endParaRPr/>
          </a:p>
          <a:p>
            <a:pPr indent="-191769" lvl="1" marL="742950" rtl="0" algn="l">
              <a:spcBef>
                <a:spcPts val="896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 txBox="1"/>
          <p:nvPr>
            <p:ph idx="2" type="body"/>
          </p:nvPr>
        </p:nvSpPr>
        <p:spPr>
          <a:xfrm>
            <a:off x="6539375" y="2851275"/>
            <a:ext cx="5279700" cy="26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00990" lvl="0" marL="2857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School/Partner Provides:</a:t>
            </a:r>
            <a:endParaRPr sz="3200"/>
          </a:p>
          <a:p>
            <a:pPr indent="-3873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 space for the program.</a:t>
            </a:r>
            <a:endParaRPr sz="3200"/>
          </a:p>
          <a:p>
            <a:pPr indent="-3873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Instructor Fee: $200 per program.</a:t>
            </a:r>
            <a:endParaRPr sz="32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742950" rtl="0" algn="l">
              <a:spcBef>
                <a:spcPts val="1192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getting a haircut&#10;&#10;Description automatically generated" id="193" name="Google Shape;193;p7"/>
          <p:cNvPicPr preferRelativeResize="0"/>
          <p:nvPr/>
        </p:nvPicPr>
        <p:blipFill rotWithShape="1">
          <a:blip r:embed="rId4">
            <a:alphaModFix amt="25000"/>
          </a:blip>
          <a:srcRect b="17019" l="0" r="1" t="36152"/>
          <a:stretch/>
        </p:blipFill>
        <p:spPr>
          <a:xfrm>
            <a:off x="16258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/>
          <p:nvPr/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3306" y="5225843"/>
            <a:ext cx="1425375" cy="14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2023-10-11T22:01:25Z</dcterms:created>
  <dc:creator>Skyler Adams</dc:creator>
</cp:coreProperties>
</file>